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0" r:id="rId4"/>
    <p:sldId id="261" r:id="rId5"/>
    <p:sldId id="262" r:id="rId6"/>
    <p:sldId id="258" r:id="rId7"/>
    <p:sldId id="265" r:id="rId8"/>
    <p:sldId id="267" r:id="rId9"/>
    <p:sldId id="266" r:id="rId10"/>
    <p:sldId id="268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2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1D57FE-89A3-6042-98C9-AEEBE1BD6C52}" type="doc">
      <dgm:prSet loTypeId="urn:microsoft.com/office/officeart/2005/8/layout/hProcess10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83681FB-8055-DC4E-A308-A2807FC8FDA5}">
      <dgm:prSet phldrT="[Text]"/>
      <dgm:spPr/>
      <dgm:t>
        <a:bodyPr/>
        <a:lstStyle/>
        <a:p>
          <a:r>
            <a:rPr lang="en-US" dirty="0"/>
            <a:t>CPU</a:t>
          </a:r>
        </a:p>
      </dgm:t>
    </dgm:pt>
    <dgm:pt modelId="{4F0A8456-FCF9-0546-9BE6-3C31F27EE71F}" type="parTrans" cxnId="{B56F5E4C-402A-9546-A30F-A4D943101735}">
      <dgm:prSet/>
      <dgm:spPr/>
      <dgm:t>
        <a:bodyPr/>
        <a:lstStyle/>
        <a:p>
          <a:endParaRPr lang="en-US"/>
        </a:p>
      </dgm:t>
    </dgm:pt>
    <dgm:pt modelId="{9D369039-6F0D-F548-BCFF-C862E489208F}" type="sibTrans" cxnId="{B56F5E4C-402A-9546-A30F-A4D943101735}">
      <dgm:prSet/>
      <dgm:spPr/>
      <dgm:t>
        <a:bodyPr/>
        <a:lstStyle/>
        <a:p>
          <a:endParaRPr lang="en-US"/>
        </a:p>
      </dgm:t>
    </dgm:pt>
    <dgm:pt modelId="{F2F3C5CB-385B-4B42-9638-C9251053F84C}">
      <dgm:prSet phldrT="[Text]"/>
      <dgm:spPr/>
      <dgm:t>
        <a:bodyPr/>
        <a:lstStyle/>
        <a:p>
          <a:r>
            <a:rPr lang="en-US" dirty="0"/>
            <a:t>Input</a:t>
          </a:r>
        </a:p>
      </dgm:t>
    </dgm:pt>
    <dgm:pt modelId="{451F6D28-0A2C-004D-9331-5C83CFC4A0C5}" type="parTrans" cxnId="{351970EA-CD14-E048-B902-26A66FE64A6A}">
      <dgm:prSet/>
      <dgm:spPr/>
      <dgm:t>
        <a:bodyPr/>
        <a:lstStyle/>
        <a:p>
          <a:endParaRPr lang="en-US"/>
        </a:p>
      </dgm:t>
    </dgm:pt>
    <dgm:pt modelId="{D6BA7E54-94C3-BB45-A189-5402F8547593}" type="sibTrans" cxnId="{351970EA-CD14-E048-B902-26A66FE64A6A}">
      <dgm:prSet/>
      <dgm:spPr/>
      <dgm:t>
        <a:bodyPr/>
        <a:lstStyle/>
        <a:p>
          <a:endParaRPr lang="en-US"/>
        </a:p>
      </dgm:t>
    </dgm:pt>
    <dgm:pt modelId="{8CE88E90-BE36-534A-AAAA-2E6902A30024}">
      <dgm:prSet phldrT="[Text]"/>
      <dgm:spPr/>
      <dgm:t>
        <a:bodyPr/>
        <a:lstStyle/>
        <a:p>
          <a:r>
            <a:rPr lang="en-US" dirty="0"/>
            <a:t>Invalidate</a:t>
          </a:r>
        </a:p>
      </dgm:t>
    </dgm:pt>
    <dgm:pt modelId="{3C78FD3E-3F59-E34C-97DF-7BE4DF067B74}" type="parTrans" cxnId="{F5BDE4FF-4252-4C45-84B5-D9AFC0D39CDF}">
      <dgm:prSet/>
      <dgm:spPr/>
      <dgm:t>
        <a:bodyPr/>
        <a:lstStyle/>
        <a:p>
          <a:endParaRPr lang="en-US"/>
        </a:p>
      </dgm:t>
    </dgm:pt>
    <dgm:pt modelId="{1CF12FB3-3BB0-3740-BF8D-DF029090EE47}" type="sibTrans" cxnId="{F5BDE4FF-4252-4C45-84B5-D9AFC0D39CDF}">
      <dgm:prSet/>
      <dgm:spPr/>
      <dgm:t>
        <a:bodyPr/>
        <a:lstStyle/>
        <a:p>
          <a:endParaRPr lang="en-US"/>
        </a:p>
      </dgm:t>
    </dgm:pt>
    <dgm:pt modelId="{5E92499C-0062-DC47-8F4E-406B54099CCA}">
      <dgm:prSet phldrT="[Text]"/>
      <dgm:spPr/>
      <dgm:t>
        <a:bodyPr/>
        <a:lstStyle/>
        <a:p>
          <a:r>
            <a:rPr lang="en-US" dirty="0"/>
            <a:t>GPU</a:t>
          </a:r>
        </a:p>
      </dgm:t>
    </dgm:pt>
    <dgm:pt modelId="{B9D63913-8907-384D-83D1-608F84B6111A}" type="parTrans" cxnId="{0A992024-C41F-5B4F-9B29-B5838222973E}">
      <dgm:prSet/>
      <dgm:spPr/>
      <dgm:t>
        <a:bodyPr/>
        <a:lstStyle/>
        <a:p>
          <a:endParaRPr lang="en-US"/>
        </a:p>
      </dgm:t>
    </dgm:pt>
    <dgm:pt modelId="{D940CB54-C563-AE45-AA4C-E814E40B036B}" type="sibTrans" cxnId="{0A992024-C41F-5B4F-9B29-B5838222973E}">
      <dgm:prSet/>
      <dgm:spPr/>
      <dgm:t>
        <a:bodyPr/>
        <a:lstStyle/>
        <a:p>
          <a:endParaRPr lang="en-US"/>
        </a:p>
      </dgm:t>
    </dgm:pt>
    <dgm:pt modelId="{8D58AA67-E62D-3843-A297-9822391C7D33}">
      <dgm:prSet phldrT="[Text]"/>
      <dgm:spPr/>
      <dgm:t>
        <a:bodyPr/>
        <a:lstStyle/>
        <a:p>
          <a:r>
            <a:rPr lang="en-US" dirty="0"/>
            <a:t>Rasterization</a:t>
          </a:r>
        </a:p>
      </dgm:t>
    </dgm:pt>
    <dgm:pt modelId="{2CF0B5F1-2994-8244-860B-FBC46A418782}" type="parTrans" cxnId="{4B318C27-4476-B640-9077-B08B6DA0D2FA}">
      <dgm:prSet/>
      <dgm:spPr/>
      <dgm:t>
        <a:bodyPr/>
        <a:lstStyle/>
        <a:p>
          <a:endParaRPr lang="en-US"/>
        </a:p>
      </dgm:t>
    </dgm:pt>
    <dgm:pt modelId="{4A4C2CCA-323F-5442-BCBE-A7A7CB0D0029}" type="sibTrans" cxnId="{4B318C27-4476-B640-9077-B08B6DA0D2FA}">
      <dgm:prSet/>
      <dgm:spPr/>
      <dgm:t>
        <a:bodyPr/>
        <a:lstStyle/>
        <a:p>
          <a:endParaRPr lang="en-US"/>
        </a:p>
      </dgm:t>
    </dgm:pt>
    <dgm:pt modelId="{3AAC7741-B3C7-1342-8392-97B8ED77CB6F}">
      <dgm:prSet phldrT="[Text]"/>
      <dgm:spPr/>
      <dgm:t>
        <a:bodyPr/>
        <a:lstStyle/>
        <a:p>
          <a:r>
            <a:rPr lang="en-US" dirty="0"/>
            <a:t>Measure/Layout</a:t>
          </a:r>
        </a:p>
      </dgm:t>
    </dgm:pt>
    <dgm:pt modelId="{0E4BFC07-6BF2-A048-985B-965BAA32AB76}" type="parTrans" cxnId="{2DBFAADE-295E-2A4C-B69B-1EFEDCC8E3DD}">
      <dgm:prSet/>
      <dgm:spPr/>
      <dgm:t>
        <a:bodyPr/>
        <a:lstStyle/>
        <a:p>
          <a:endParaRPr lang="en-US"/>
        </a:p>
      </dgm:t>
    </dgm:pt>
    <dgm:pt modelId="{BCA30A6C-9537-5046-8CAA-8D0FF847E4BD}" type="sibTrans" cxnId="{2DBFAADE-295E-2A4C-B69B-1EFEDCC8E3DD}">
      <dgm:prSet/>
      <dgm:spPr/>
      <dgm:t>
        <a:bodyPr/>
        <a:lstStyle/>
        <a:p>
          <a:endParaRPr lang="en-US"/>
        </a:p>
      </dgm:t>
    </dgm:pt>
    <dgm:pt modelId="{D76F5A6D-3C93-454D-B040-EA18020BBBC2}">
      <dgm:prSet phldrT="[Text]"/>
      <dgm:spPr/>
      <dgm:t>
        <a:bodyPr/>
        <a:lstStyle/>
        <a:p>
          <a:r>
            <a:rPr lang="en-US" dirty="0"/>
            <a:t>Display list</a:t>
          </a:r>
        </a:p>
      </dgm:t>
    </dgm:pt>
    <dgm:pt modelId="{FBB1EBF1-3F76-4244-9944-DE56890032F7}" type="parTrans" cxnId="{CCE18D32-39D1-514D-AB46-BC9653D4979C}">
      <dgm:prSet/>
      <dgm:spPr/>
      <dgm:t>
        <a:bodyPr/>
        <a:lstStyle/>
        <a:p>
          <a:endParaRPr lang="en-US"/>
        </a:p>
      </dgm:t>
    </dgm:pt>
    <dgm:pt modelId="{3CFA68E6-DADD-8D4C-89C0-482678DE2224}" type="sibTrans" cxnId="{CCE18D32-39D1-514D-AB46-BC9653D4979C}">
      <dgm:prSet/>
      <dgm:spPr/>
      <dgm:t>
        <a:bodyPr/>
        <a:lstStyle/>
        <a:p>
          <a:endParaRPr lang="en-US"/>
        </a:p>
      </dgm:t>
    </dgm:pt>
    <dgm:pt modelId="{C7F9735A-82F0-954D-85B4-C786EC18151C}" type="pres">
      <dgm:prSet presAssocID="{F71D57FE-89A3-6042-98C9-AEEBE1BD6C52}" presName="Name0" presStyleCnt="0">
        <dgm:presLayoutVars>
          <dgm:dir/>
          <dgm:resizeHandles val="exact"/>
        </dgm:presLayoutVars>
      </dgm:prSet>
      <dgm:spPr/>
    </dgm:pt>
    <dgm:pt modelId="{43C2433A-BC5D-2644-B8DD-B40130D26BBC}" type="pres">
      <dgm:prSet presAssocID="{C83681FB-8055-DC4E-A308-A2807FC8FDA5}" presName="composite" presStyleCnt="0"/>
      <dgm:spPr/>
    </dgm:pt>
    <dgm:pt modelId="{4B01F103-EB8F-0D4B-B170-A63CECCF673E}" type="pres">
      <dgm:prSet presAssocID="{C83681FB-8055-DC4E-A308-A2807FC8FDA5}" presName="imagSh" presStyleLbl="bgImgPlace1" presStyleIdx="0" presStyleCnt="2"/>
      <dgm:spPr/>
    </dgm:pt>
    <dgm:pt modelId="{54F02A69-9B65-BC44-B062-CBC4F50C16C9}" type="pres">
      <dgm:prSet presAssocID="{C83681FB-8055-DC4E-A308-A2807FC8FDA5}" presName="txNode" presStyleLbl="node1" presStyleIdx="0" presStyleCnt="2">
        <dgm:presLayoutVars>
          <dgm:bulletEnabled val="1"/>
        </dgm:presLayoutVars>
      </dgm:prSet>
      <dgm:spPr/>
    </dgm:pt>
    <dgm:pt modelId="{F0CEA2F1-C326-7442-B30E-2ED1445FBA58}" type="pres">
      <dgm:prSet presAssocID="{9D369039-6F0D-F548-BCFF-C862E489208F}" presName="sibTrans" presStyleLbl="sibTrans2D1" presStyleIdx="0" presStyleCnt="1"/>
      <dgm:spPr/>
    </dgm:pt>
    <dgm:pt modelId="{29143DD3-D784-9B45-B599-4EAEE4D7E023}" type="pres">
      <dgm:prSet presAssocID="{9D369039-6F0D-F548-BCFF-C862E489208F}" presName="connTx" presStyleLbl="sibTrans2D1" presStyleIdx="0" presStyleCnt="1"/>
      <dgm:spPr/>
    </dgm:pt>
    <dgm:pt modelId="{4E282A6C-AF3E-444C-8FCD-D23BBD9C8943}" type="pres">
      <dgm:prSet presAssocID="{5E92499C-0062-DC47-8F4E-406B54099CCA}" presName="composite" presStyleCnt="0"/>
      <dgm:spPr/>
    </dgm:pt>
    <dgm:pt modelId="{1E1F8607-96E7-2C4B-9A3C-DE5612C90DBC}" type="pres">
      <dgm:prSet presAssocID="{5E92499C-0062-DC47-8F4E-406B54099CCA}" presName="imagSh" presStyleLbl="bgImgPlace1" presStyleIdx="1" presStyleCnt="2"/>
      <dgm:spPr/>
    </dgm:pt>
    <dgm:pt modelId="{A3C3E0B6-0E2F-714F-9F8C-38636BDF3A71}" type="pres">
      <dgm:prSet presAssocID="{5E92499C-0062-DC47-8F4E-406B54099CCA}" presName="txNode" presStyleLbl="node1" presStyleIdx="1" presStyleCnt="2">
        <dgm:presLayoutVars>
          <dgm:bulletEnabled val="1"/>
        </dgm:presLayoutVars>
      </dgm:prSet>
      <dgm:spPr/>
    </dgm:pt>
  </dgm:ptLst>
  <dgm:cxnLst>
    <dgm:cxn modelId="{4B318C27-4476-B640-9077-B08B6DA0D2FA}" srcId="{5E92499C-0062-DC47-8F4E-406B54099CCA}" destId="{8D58AA67-E62D-3843-A297-9822391C7D33}" srcOrd="0" destOrd="0" parTransId="{2CF0B5F1-2994-8244-860B-FBC46A418782}" sibTransId="{4A4C2CCA-323F-5442-BCBE-A7A7CB0D0029}"/>
    <dgm:cxn modelId="{B56F5E4C-402A-9546-A30F-A4D943101735}" srcId="{F71D57FE-89A3-6042-98C9-AEEBE1BD6C52}" destId="{C83681FB-8055-DC4E-A308-A2807FC8FDA5}" srcOrd="0" destOrd="0" parTransId="{4F0A8456-FCF9-0546-9BE6-3C31F27EE71F}" sibTransId="{9D369039-6F0D-F548-BCFF-C862E489208F}"/>
    <dgm:cxn modelId="{014E7091-D5D9-4044-80C4-4E381427EDCD}" type="presOf" srcId="{D76F5A6D-3C93-454D-B040-EA18020BBBC2}" destId="{54F02A69-9B65-BC44-B062-CBC4F50C16C9}" srcOrd="0" destOrd="4" presId="urn:microsoft.com/office/officeart/2005/8/layout/hProcess10"/>
    <dgm:cxn modelId="{F5BDE4FF-4252-4C45-84B5-D9AFC0D39CDF}" srcId="{C83681FB-8055-DC4E-A308-A2807FC8FDA5}" destId="{8CE88E90-BE36-534A-AAAA-2E6902A30024}" srcOrd="1" destOrd="0" parTransId="{3C78FD3E-3F59-E34C-97DF-7BE4DF067B74}" sibTransId="{1CF12FB3-3BB0-3740-BF8D-DF029090EE47}"/>
    <dgm:cxn modelId="{45A00B7D-1239-C144-AAC8-0A5C426C86BA}" type="presOf" srcId="{9D369039-6F0D-F548-BCFF-C862E489208F}" destId="{F0CEA2F1-C326-7442-B30E-2ED1445FBA58}" srcOrd="0" destOrd="0" presId="urn:microsoft.com/office/officeart/2005/8/layout/hProcess10"/>
    <dgm:cxn modelId="{3BE56C0A-A522-8543-9A08-9737D49C6DB8}" type="presOf" srcId="{C83681FB-8055-DC4E-A308-A2807FC8FDA5}" destId="{54F02A69-9B65-BC44-B062-CBC4F50C16C9}" srcOrd="0" destOrd="0" presId="urn:microsoft.com/office/officeart/2005/8/layout/hProcess10"/>
    <dgm:cxn modelId="{CCE18D32-39D1-514D-AB46-BC9653D4979C}" srcId="{C83681FB-8055-DC4E-A308-A2807FC8FDA5}" destId="{D76F5A6D-3C93-454D-B040-EA18020BBBC2}" srcOrd="3" destOrd="0" parTransId="{FBB1EBF1-3F76-4244-9944-DE56890032F7}" sibTransId="{3CFA68E6-DADD-8D4C-89C0-482678DE2224}"/>
    <dgm:cxn modelId="{917FBA68-4C9A-B749-829D-E5817E9AF68F}" type="presOf" srcId="{8D58AA67-E62D-3843-A297-9822391C7D33}" destId="{A3C3E0B6-0E2F-714F-9F8C-38636BDF3A71}" srcOrd="0" destOrd="1" presId="urn:microsoft.com/office/officeart/2005/8/layout/hProcess10"/>
    <dgm:cxn modelId="{2DBFAADE-295E-2A4C-B69B-1EFEDCC8E3DD}" srcId="{C83681FB-8055-DC4E-A308-A2807FC8FDA5}" destId="{3AAC7741-B3C7-1342-8392-97B8ED77CB6F}" srcOrd="2" destOrd="0" parTransId="{0E4BFC07-6BF2-A048-985B-965BAA32AB76}" sibTransId="{BCA30A6C-9537-5046-8CAA-8D0FF847E4BD}"/>
    <dgm:cxn modelId="{04E381E4-D9B2-D34A-9B09-E6B7D5E16C02}" type="presOf" srcId="{F71D57FE-89A3-6042-98C9-AEEBE1BD6C52}" destId="{C7F9735A-82F0-954D-85B4-C786EC18151C}" srcOrd="0" destOrd="0" presId="urn:microsoft.com/office/officeart/2005/8/layout/hProcess10"/>
    <dgm:cxn modelId="{03A86CC7-F20F-1D4A-8BDD-3738E4926618}" type="presOf" srcId="{8CE88E90-BE36-534A-AAAA-2E6902A30024}" destId="{54F02A69-9B65-BC44-B062-CBC4F50C16C9}" srcOrd="0" destOrd="2" presId="urn:microsoft.com/office/officeart/2005/8/layout/hProcess10"/>
    <dgm:cxn modelId="{D19206E3-B52D-3943-BDFE-A3BAF1EB926E}" type="presOf" srcId="{9D369039-6F0D-F548-BCFF-C862E489208F}" destId="{29143DD3-D784-9B45-B599-4EAEE4D7E023}" srcOrd="1" destOrd="0" presId="urn:microsoft.com/office/officeart/2005/8/layout/hProcess10"/>
    <dgm:cxn modelId="{351970EA-CD14-E048-B902-26A66FE64A6A}" srcId="{C83681FB-8055-DC4E-A308-A2807FC8FDA5}" destId="{F2F3C5CB-385B-4B42-9638-C9251053F84C}" srcOrd="0" destOrd="0" parTransId="{451F6D28-0A2C-004D-9331-5C83CFC4A0C5}" sibTransId="{D6BA7E54-94C3-BB45-A189-5402F8547593}"/>
    <dgm:cxn modelId="{B19DAE87-7631-7D4C-B95B-2FD133BAD6C9}" type="presOf" srcId="{5E92499C-0062-DC47-8F4E-406B54099CCA}" destId="{A3C3E0B6-0E2F-714F-9F8C-38636BDF3A71}" srcOrd="0" destOrd="0" presId="urn:microsoft.com/office/officeart/2005/8/layout/hProcess10"/>
    <dgm:cxn modelId="{0A992024-C41F-5B4F-9B29-B5838222973E}" srcId="{F71D57FE-89A3-6042-98C9-AEEBE1BD6C52}" destId="{5E92499C-0062-DC47-8F4E-406B54099CCA}" srcOrd="1" destOrd="0" parTransId="{B9D63913-8907-384D-83D1-608F84B6111A}" sibTransId="{D940CB54-C563-AE45-AA4C-E814E40B036B}"/>
    <dgm:cxn modelId="{5A94A089-92CB-5146-9E51-5F28A0B2442D}" type="presOf" srcId="{3AAC7741-B3C7-1342-8392-97B8ED77CB6F}" destId="{54F02A69-9B65-BC44-B062-CBC4F50C16C9}" srcOrd="0" destOrd="3" presId="urn:microsoft.com/office/officeart/2005/8/layout/hProcess10"/>
    <dgm:cxn modelId="{F79A4BAD-5151-944F-ADC3-2D4E0410292C}" type="presOf" srcId="{F2F3C5CB-385B-4B42-9638-C9251053F84C}" destId="{54F02A69-9B65-BC44-B062-CBC4F50C16C9}" srcOrd="0" destOrd="1" presId="urn:microsoft.com/office/officeart/2005/8/layout/hProcess10"/>
    <dgm:cxn modelId="{8CF210A6-7A5B-CA46-A258-08A16A5C7C28}" type="presParOf" srcId="{C7F9735A-82F0-954D-85B4-C786EC18151C}" destId="{43C2433A-BC5D-2644-B8DD-B40130D26BBC}" srcOrd="0" destOrd="0" presId="urn:microsoft.com/office/officeart/2005/8/layout/hProcess10"/>
    <dgm:cxn modelId="{9AB66D02-4F08-824B-AD0E-9F1ABCD5D70A}" type="presParOf" srcId="{43C2433A-BC5D-2644-B8DD-B40130D26BBC}" destId="{4B01F103-EB8F-0D4B-B170-A63CECCF673E}" srcOrd="0" destOrd="0" presId="urn:microsoft.com/office/officeart/2005/8/layout/hProcess10"/>
    <dgm:cxn modelId="{23A818D1-D986-304A-8B8C-65D001389134}" type="presParOf" srcId="{43C2433A-BC5D-2644-B8DD-B40130D26BBC}" destId="{54F02A69-9B65-BC44-B062-CBC4F50C16C9}" srcOrd="1" destOrd="0" presId="urn:microsoft.com/office/officeart/2005/8/layout/hProcess10"/>
    <dgm:cxn modelId="{540E870B-B56D-FB45-BBFF-0A8BF43251F7}" type="presParOf" srcId="{C7F9735A-82F0-954D-85B4-C786EC18151C}" destId="{F0CEA2F1-C326-7442-B30E-2ED1445FBA58}" srcOrd="1" destOrd="0" presId="urn:microsoft.com/office/officeart/2005/8/layout/hProcess10"/>
    <dgm:cxn modelId="{8AF3518F-1171-2A4C-8725-554876938FBA}" type="presParOf" srcId="{F0CEA2F1-C326-7442-B30E-2ED1445FBA58}" destId="{29143DD3-D784-9B45-B599-4EAEE4D7E023}" srcOrd="0" destOrd="0" presId="urn:microsoft.com/office/officeart/2005/8/layout/hProcess10"/>
    <dgm:cxn modelId="{42CFC954-99E6-C142-86B9-C119158AC329}" type="presParOf" srcId="{C7F9735A-82F0-954D-85B4-C786EC18151C}" destId="{4E282A6C-AF3E-444C-8FCD-D23BBD9C8943}" srcOrd="2" destOrd="0" presId="urn:microsoft.com/office/officeart/2005/8/layout/hProcess10"/>
    <dgm:cxn modelId="{DB8D4846-F2D5-124C-BED7-939635A874B8}" type="presParOf" srcId="{4E282A6C-AF3E-444C-8FCD-D23BBD9C8943}" destId="{1E1F8607-96E7-2C4B-9A3C-DE5612C90DBC}" srcOrd="0" destOrd="0" presId="urn:microsoft.com/office/officeart/2005/8/layout/hProcess10"/>
    <dgm:cxn modelId="{F7ADB2F5-0BEB-C445-A260-58B779668DD9}" type="presParOf" srcId="{4E282A6C-AF3E-444C-8FCD-D23BBD9C8943}" destId="{A3C3E0B6-0E2F-714F-9F8C-38636BDF3A71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1F103-EB8F-0D4B-B170-A63CECCF673E}">
      <dsp:nvSpPr>
        <dsp:cNvPr id="0" name=""/>
        <dsp:cNvSpPr/>
      </dsp:nvSpPr>
      <dsp:spPr>
        <a:xfrm>
          <a:off x="3407" y="0"/>
          <a:ext cx="3030727" cy="2828726"/>
        </a:xfrm>
        <a:prstGeom prst="roundRect">
          <a:avLst>
            <a:gd name="adj" fmla="val 1000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02A69-9B65-BC44-B062-CBC4F50C16C9}">
      <dsp:nvSpPr>
        <dsp:cNvPr id="0" name=""/>
        <dsp:cNvSpPr/>
      </dsp:nvSpPr>
      <dsp:spPr>
        <a:xfrm>
          <a:off x="496781" y="1697236"/>
          <a:ext cx="3030727" cy="282872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CPU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Input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Invalidate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Measure/Layout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Display list</a:t>
          </a:r>
        </a:p>
      </dsp:txBody>
      <dsp:txXfrm>
        <a:off x="579632" y="1780087"/>
        <a:ext cx="2865025" cy="2663024"/>
      </dsp:txXfrm>
    </dsp:sp>
    <dsp:sp modelId="{F0CEA2F1-C326-7442-B30E-2ED1445FBA58}">
      <dsp:nvSpPr>
        <dsp:cNvPr id="0" name=""/>
        <dsp:cNvSpPr/>
      </dsp:nvSpPr>
      <dsp:spPr>
        <a:xfrm>
          <a:off x="3617919" y="1050242"/>
          <a:ext cx="583784" cy="7282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617919" y="1195890"/>
        <a:ext cx="408649" cy="436945"/>
      </dsp:txXfrm>
    </dsp:sp>
    <dsp:sp modelId="{1E1F8607-96E7-2C4B-9A3C-DE5612C90DBC}">
      <dsp:nvSpPr>
        <dsp:cNvPr id="0" name=""/>
        <dsp:cNvSpPr/>
      </dsp:nvSpPr>
      <dsp:spPr>
        <a:xfrm>
          <a:off x="4702091" y="0"/>
          <a:ext cx="3030727" cy="2828726"/>
        </a:xfrm>
        <a:prstGeom prst="roundRect">
          <a:avLst>
            <a:gd name="adj" fmla="val 10000"/>
          </a:avLst>
        </a:prstGeom>
        <a:solidFill>
          <a:schemeClr val="accent2">
            <a:tint val="50000"/>
            <a:hueOff val="5057036"/>
            <a:satOff val="-6941"/>
            <a:lumOff val="111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C3E0B6-0E2F-714F-9F8C-38636BDF3A71}">
      <dsp:nvSpPr>
        <dsp:cNvPr id="0" name=""/>
        <dsp:cNvSpPr/>
      </dsp:nvSpPr>
      <dsp:spPr>
        <a:xfrm>
          <a:off x="5195465" y="1697236"/>
          <a:ext cx="3030727" cy="2828726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GPU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Rasterization</a:t>
          </a:r>
        </a:p>
      </dsp:txBody>
      <dsp:txXfrm>
        <a:off x="5278316" y="1780087"/>
        <a:ext cx="2865025" cy="26630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gi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0ABEA-4113-1C44-A040-2E8E367604CD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D4BE5C-6969-E346-AFD4-32A2C5B22CB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9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*any application success especially mobile apps depends on the end user experience. </a:t>
            </a:r>
          </a:p>
          <a:p>
            <a:pPr marL="171450" indent="-171450">
              <a:buFont typeface="Wingdings" charset="0"/>
              <a:buChar char="à"/>
            </a:pPr>
            <a:r>
              <a:rPr lang="en-US" dirty="0">
                <a:sym typeface="Wingdings"/>
              </a:rPr>
              <a:t>The app should be performing otherwise if it’s crashing all the time or slow, the user will get rid of it,</a:t>
            </a:r>
            <a:r>
              <a:rPr lang="en-US" baseline="0" dirty="0">
                <a:sym typeface="Wingdings"/>
              </a:rPr>
              <a:t> rated badly on the play store.</a:t>
            </a:r>
            <a:r>
              <a:rPr lang="en-US" dirty="0">
                <a:sym typeface="Wingdings"/>
              </a:rPr>
              <a:t> </a:t>
            </a:r>
          </a:p>
          <a:p>
            <a:pPr marL="171450" indent="-171450">
              <a:buFont typeface="Wingdings" charset="0"/>
              <a:buChar char="à"/>
            </a:pPr>
            <a:r>
              <a:rPr lang="en-US" dirty="0">
                <a:sym typeface="Wingdings"/>
              </a:rPr>
              <a:t>That’s why we need to diagnose &amp; profile the app to optimize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24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Devs</a:t>
            </a:r>
            <a:r>
              <a:rPr lang="en-US" dirty="0"/>
              <a:t> tend to take into consideration battery problems, how to handle performance problems associated with</a:t>
            </a:r>
            <a:r>
              <a:rPr lang="en-US" baseline="0" dirty="0"/>
              <a:t> compute and memory but tend to forget about the </a:t>
            </a:r>
            <a:r>
              <a:rPr lang="en-US" baseline="0" dirty="0" err="1"/>
              <a:t>gpu</a:t>
            </a:r>
            <a:r>
              <a:rPr lang="en-US" baseline="0" dirty="0"/>
              <a:t>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They tend to forget that beautiful visuals come with performance cost.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sym typeface="Wingdings"/>
              </a:rPr>
              <a:t> Rendering performance is one of the biggest pitfalls </a:t>
            </a:r>
            <a:r>
              <a:rPr lang="en-US" baseline="0" dirty="0" err="1">
                <a:sym typeface="Wingdings"/>
              </a:rPr>
              <a:t>devs</a:t>
            </a:r>
            <a:r>
              <a:rPr lang="en-US" baseline="0" dirty="0">
                <a:sym typeface="Wingdings"/>
              </a:rPr>
              <a:t>, fall into.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730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system will attempt to redraw the screen in 16ms.</a:t>
            </a:r>
          </a:p>
          <a:p>
            <a:r>
              <a:rPr lang="en-US" dirty="0"/>
              <a:t>16ms comes from the phone hardware, it defines how fast the screen can update itself in a single second. </a:t>
            </a:r>
          </a:p>
          <a:p>
            <a:r>
              <a:rPr lang="en-US" dirty="0"/>
              <a:t>If you miss that, you get a dropped frame </a:t>
            </a:r>
            <a:r>
              <a:rPr lang="en-US" dirty="0">
                <a:sym typeface="Wingdings"/>
              </a:rPr>
              <a:t> </a:t>
            </a:r>
            <a:r>
              <a:rPr lang="en-US" dirty="0" err="1">
                <a:sym typeface="Wingdings"/>
              </a:rPr>
              <a:t>jank</a:t>
            </a:r>
            <a:r>
              <a:rPr lang="en-US" dirty="0">
                <a:sym typeface="Wingdings"/>
              </a:rPr>
              <a:t> experience / Lag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40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Rendering pipeline : CPU + GPU working together</a:t>
            </a:r>
          </a:p>
          <a:p>
            <a:r>
              <a:rPr lang="en-US" dirty="0"/>
              <a:t>CPU : take objects (buttons, lists…) transform them into polygons and textures then move them to the GPU</a:t>
            </a:r>
          </a:p>
          <a:p>
            <a:r>
              <a:rPr lang="en-US" dirty="0"/>
              <a:t>GPU: Rasterization which is taking high level object and turn it into pixels on the screen.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34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1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4BE5C-6969-E346-AFD4-32A2C5B22C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08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71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769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74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38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1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9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93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371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2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1501A-F7DC-B141-8166-7E1657C7F4B2}" type="datetimeFigureOut">
              <a:rPr lang="en-US" smtClean="0"/>
              <a:t>8/8/2016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07C95-FA7E-044A-93AA-5FA7780775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abeb@womenwhocode.co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mailto:rabeb@womenwhocode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88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03689"/>
            <a:ext cx="7772400" cy="1470025"/>
          </a:xfrm>
        </p:spPr>
        <p:txBody>
          <a:bodyPr/>
          <a:lstStyle/>
          <a:p>
            <a:r>
              <a:rPr lang="en-US" dirty="0">
                <a:latin typeface="Avenir Next Demi Bold"/>
                <a:cs typeface="Avenir Next Demi Bold"/>
              </a:rPr>
              <a:t>Xamarin Android Apps in GPU Wonderland</a:t>
            </a:r>
          </a:p>
        </p:txBody>
      </p:sp>
      <p:sp>
        <p:nvSpPr>
          <p:cNvPr id="8" name="Rectangle 7"/>
          <p:cNvSpPr/>
          <p:nvPr/>
        </p:nvSpPr>
        <p:spPr>
          <a:xfrm>
            <a:off x="4398212" y="5934670"/>
            <a:ext cx="4745788" cy="923330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  <p:txBody>
          <a:bodyPr wrap="square">
            <a:spAutoFit/>
          </a:bodyPr>
          <a:lstStyle/>
          <a:p>
            <a:pPr lvl="0" algn="ctr"/>
            <a:r>
              <a:rPr lang="en-GB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.NetFringe2016</a:t>
            </a:r>
          </a:p>
        </p:txBody>
      </p:sp>
    </p:spTree>
    <p:extLst>
      <p:ext uri="{BB962C8B-B14F-4D97-AF65-F5344CB8AC3E}">
        <p14:creationId xmlns:p14="http://schemas.microsoft.com/office/powerpoint/2010/main" val="154182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41823" y="2427373"/>
            <a:ext cx="8229600" cy="1143000"/>
          </a:xfrm>
        </p:spPr>
        <p:txBody>
          <a:bodyPr>
            <a:normAutofit/>
          </a:bodyPr>
          <a:lstStyle/>
          <a:p>
            <a:r>
              <a:rPr lang="fr-FR" sz="6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07024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86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842" y="1698374"/>
            <a:ext cx="8229600" cy="1143000"/>
          </a:xfrm>
        </p:spPr>
        <p:txBody>
          <a:bodyPr/>
          <a:lstStyle/>
          <a:p>
            <a:r>
              <a:rPr lang="en-US" dirty="0"/>
              <a:t>Thank you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788" y="5507790"/>
            <a:ext cx="7510380" cy="10060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dirty="0">
                <a:latin typeface="+mj-lt"/>
                <a:cs typeface="Avenir Next Demi Bold"/>
                <a:hlinkClick r:id="rId3"/>
              </a:rPr>
              <a:t>rabeb@womenwhocode.com</a:t>
            </a:r>
            <a:endParaRPr lang="en-GB" sz="2000" dirty="0">
              <a:latin typeface="+mj-lt"/>
              <a:cs typeface="Avenir Next Demi Bold"/>
            </a:endParaRPr>
          </a:p>
          <a:p>
            <a:pPr marL="0" indent="0" algn="ctr">
              <a:buNone/>
            </a:pPr>
            <a:r>
              <a:rPr lang="en-GB" sz="2000" dirty="0" err="1">
                <a:latin typeface="+mj-lt"/>
                <a:cs typeface="Avenir Next Demi Bold"/>
              </a:rPr>
              <a:t>Rabebothmani.com</a:t>
            </a:r>
            <a:endParaRPr lang="en-GB" sz="2000" dirty="0">
              <a:latin typeface="+mj-lt"/>
              <a:cs typeface="Avenir Next Demi Bold"/>
            </a:endParaRPr>
          </a:p>
          <a:p>
            <a:pPr marL="0" indent="0" algn="ctr">
              <a:buNone/>
            </a:pPr>
            <a:r>
              <a:rPr lang="en-GB" sz="2000" dirty="0">
                <a:latin typeface="+mj-lt"/>
                <a:cs typeface="Avenir Next Demi Bold"/>
              </a:rPr>
              <a:t>@</a:t>
            </a:r>
            <a:r>
              <a:rPr lang="en-GB" sz="2000" dirty="0" err="1">
                <a:latin typeface="+mj-lt"/>
                <a:cs typeface="Avenir Next Demi Bold"/>
              </a:rPr>
              <a:t>Rabeb_Othmani</a:t>
            </a:r>
            <a:endParaRPr lang="en-GB" sz="2000" dirty="0">
              <a:latin typeface="+mj-lt"/>
              <a:cs typeface="Avenir Next Demi Bol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4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8459" y="5967231"/>
            <a:ext cx="7322748" cy="772364"/>
          </a:xfrm>
        </p:spPr>
        <p:txBody>
          <a:bodyPr>
            <a:normAutofit fontScale="47500" lnSpcReduction="20000"/>
          </a:bodyPr>
          <a:lstStyle/>
          <a:p>
            <a:r>
              <a:rPr lang="en-GB" dirty="0">
                <a:hlinkClick r:id="rId2"/>
              </a:rPr>
              <a:t>rabeb@womenwhocode.com</a:t>
            </a:r>
            <a:endParaRPr lang="en-GB" dirty="0"/>
          </a:p>
          <a:p>
            <a:r>
              <a:rPr lang="en-GB" dirty="0"/>
              <a:t>Rabebothmani.com</a:t>
            </a:r>
          </a:p>
          <a:p>
            <a:r>
              <a:rPr lang="en-GB" dirty="0"/>
              <a:t>@Rabeb_Othmani</a:t>
            </a:r>
          </a:p>
        </p:txBody>
      </p:sp>
      <p:pic>
        <p:nvPicPr>
          <p:cNvPr id="2" name="Picture 1" descr="12778906_10153506492068652_2911738618686962312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26" y="-534737"/>
            <a:ext cx="8943474" cy="778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06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ngry beyonc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65300"/>
            <a:ext cx="6096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9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786ar 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368" y="240632"/>
            <a:ext cx="5828907" cy="563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25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2673684" y="1029367"/>
            <a:ext cx="3957053" cy="38902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208421" y="1524001"/>
            <a:ext cx="2834105" cy="287421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!6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4706" y="2593473"/>
            <a:ext cx="280782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venir Black"/>
                <a:cs typeface="Avenir Black"/>
              </a:rPr>
              <a:t>16ms/frame</a:t>
            </a:r>
          </a:p>
        </p:txBody>
      </p:sp>
    </p:spTree>
    <p:extLst>
      <p:ext uri="{BB962C8B-B14F-4D97-AF65-F5344CB8AC3E}">
        <p14:creationId xmlns:p14="http://schemas.microsoft.com/office/powerpoint/2010/main" val="3466732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Rendering Pipeline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0234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68930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Problem: Overdraw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199" y="2446421"/>
            <a:ext cx="3820695" cy="240631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GPU</a:t>
            </a:r>
          </a:p>
        </p:txBody>
      </p:sp>
      <p:sp>
        <p:nvSpPr>
          <p:cNvPr id="5" name="Rounded Rectangle 4"/>
          <p:cNvSpPr/>
          <p:nvPr/>
        </p:nvSpPr>
        <p:spPr>
          <a:xfrm rot="5400000">
            <a:off x="3709737" y="3382211"/>
            <a:ext cx="2406315" cy="53473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Overdraw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96211" y="2660316"/>
            <a:ext cx="1617578" cy="5347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Rasterization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541838" y="3716421"/>
            <a:ext cx="1537368" cy="13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7232316" y="2446421"/>
            <a:ext cx="1350210" cy="9892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CLipRect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232316" y="3863473"/>
            <a:ext cx="1350210" cy="9892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Remove Background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08154" y="3320353"/>
            <a:ext cx="1824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Show GPU Debug</a:t>
            </a:r>
          </a:p>
        </p:txBody>
      </p:sp>
    </p:spTree>
    <p:extLst>
      <p:ext uri="{BB962C8B-B14F-4D97-AF65-F5344CB8AC3E}">
        <p14:creationId xmlns:p14="http://schemas.microsoft.com/office/powerpoint/2010/main" val="1185118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41823" y="2427373"/>
            <a:ext cx="8229600" cy="1143000"/>
          </a:xfrm>
        </p:spPr>
        <p:txBody>
          <a:bodyPr>
            <a:normAutofit/>
          </a:bodyPr>
          <a:lstStyle/>
          <a:p>
            <a:r>
              <a:rPr lang="fr-FR" sz="6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8151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CPU Problem: Nested Hierarchies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199" y="2446421"/>
            <a:ext cx="4021222" cy="300789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      CPU</a:t>
            </a:r>
          </a:p>
        </p:txBody>
      </p:sp>
      <p:sp>
        <p:nvSpPr>
          <p:cNvPr id="5" name="Rounded Rectangle 4"/>
          <p:cNvSpPr/>
          <p:nvPr/>
        </p:nvSpPr>
        <p:spPr>
          <a:xfrm rot="5400000">
            <a:off x="3408947" y="3683002"/>
            <a:ext cx="3007896" cy="53473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Layouts &amp; Invalidations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5408154" y="4023894"/>
            <a:ext cx="1537368" cy="13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7232316" y="3505019"/>
            <a:ext cx="1350210" cy="9892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Flatten Hierarchy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14575" y="3505019"/>
            <a:ext cx="1802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Hierarchy Viewer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2222" y="3320353"/>
            <a:ext cx="1617578" cy="5347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Invalidate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92222" y="4023894"/>
            <a:ext cx="1617578" cy="5347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Measure/Layout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2222" y="4654884"/>
            <a:ext cx="1617578" cy="5347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Display List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2222" y="2660316"/>
            <a:ext cx="1617578" cy="5347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</p:spTree>
    <p:extLst>
      <p:ext uri="{BB962C8B-B14F-4D97-AF65-F5344CB8AC3E}">
        <p14:creationId xmlns:p14="http://schemas.microsoft.com/office/powerpoint/2010/main" val="281471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4734</TotalTime>
  <Words>280</Words>
  <Application>Microsoft Office PowerPoint</Application>
  <PresentationFormat>Affichage à l'écran (4:3)</PresentationFormat>
  <Paragraphs>51</Paragraphs>
  <Slides>11</Slides>
  <Notes>6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2" baseType="lpstr">
      <vt:lpstr>Office Theme</vt:lpstr>
      <vt:lpstr>Xamarin Android Apps in GPU Wonderland</vt:lpstr>
      <vt:lpstr>Présentation PowerPoint</vt:lpstr>
      <vt:lpstr>Présentation PowerPoint</vt:lpstr>
      <vt:lpstr>Présentation PowerPoint</vt:lpstr>
      <vt:lpstr>Présentation PowerPoint</vt:lpstr>
      <vt:lpstr>GPU Rendering Pipeline</vt:lpstr>
      <vt:lpstr>GPU Problem: Overdraw</vt:lpstr>
      <vt:lpstr>Demo</vt:lpstr>
      <vt:lpstr> CPU Problem: Nested Hierarchies</vt:lpstr>
      <vt:lpstr>Demo</vt:lpstr>
      <vt:lpstr>Thank you </vt:lpstr>
    </vt:vector>
  </TitlesOfParts>
  <Company>MixRadio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Xamarin Android Apps in GPU Wonderland</dc:title>
  <dc:creator>Rabeb Othmani</dc:creator>
  <cp:lastModifiedBy>Rabeb Othmani</cp:lastModifiedBy>
  <cp:revision>20</cp:revision>
  <dcterms:created xsi:type="dcterms:W3CDTF">2016-07-09T08:58:30Z</dcterms:created>
  <dcterms:modified xsi:type="dcterms:W3CDTF">2016-08-08T14:45:36Z</dcterms:modified>
</cp:coreProperties>
</file>

<file path=docProps/thumbnail.jpeg>
</file>